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mtClean="0"/>
              <a:t>Flash</a:t>
            </a:r>
            <a:r>
              <a:rPr lang="zh-CN" altLang="en-US" smtClean="0"/>
              <a:t>测试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如果播放此文档能正常显示</a:t>
            </a:r>
            <a:r>
              <a:rPr lang="en-US" altLang="zh-CN" smtClean="0"/>
              <a:t>flash</a:t>
            </a:r>
          </a:p>
          <a:p>
            <a:r>
              <a:rPr lang="zh-CN" altLang="en-US" smtClean="0"/>
              <a:t>说明本机的</a:t>
            </a:r>
            <a:r>
              <a:rPr lang="en-US" altLang="zh-CN" smtClean="0"/>
              <a:t>flash</a:t>
            </a:r>
            <a:r>
              <a:rPr lang="zh-CN" altLang="en-US" smtClean="0"/>
              <a:t>环境是正常的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3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Flash</a:t>
            </a:r>
            <a:endParaRPr lang="zh-CN" altLang="en-US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8" name="ShockwaveFlash1" r:id="rId2" imgW="10725120" imgH="5423040"/>
        </mc:Choice>
        <mc:Fallback>
          <p:control name="ShockwaveFlash1" r:id="rId2" imgW="10725120" imgH="5423040">
            <p:pic>
              <p:nvPicPr>
                <p:cNvPr id="3" name="ShockwaveFlash1"/>
                <p:cNvPicPr>
                  <a:picLocks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38200" y="1347788"/>
                  <a:ext cx="10725150" cy="5422900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69464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</Words>
  <Application>Microsoft Office PowerPoint</Application>
  <PresentationFormat>宽屏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微软雅黑</vt:lpstr>
      <vt:lpstr>Arial</vt:lpstr>
      <vt:lpstr>Calibri</vt:lpstr>
      <vt:lpstr>WPS</vt:lpstr>
      <vt:lpstr>Flash测试</vt:lpstr>
      <vt:lpstr>Flash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4</cp:revision>
  <dcterms:created xsi:type="dcterms:W3CDTF">2023-08-09T12:44:55Z</dcterms:created>
  <dcterms:modified xsi:type="dcterms:W3CDTF">2023-12-08T16:22:18Z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2052-12.1.0.15259</vt:lpwstr>
  </property>
</Properties>
</file>